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Amatic SC"/>
      <p:regular r:id="rId12"/>
      <p:bold r:id="rId13"/>
    </p:embeddedFont>
    <p:embeddedFont>
      <p:font typeface="Source Code Pro"/>
      <p:regular r:id="rId14"/>
      <p:bold r:id="rId15"/>
      <p:italic r:id="rId16"/>
      <p:boldItalic r:id="rId17"/>
    </p:embeddedFont>
    <p:embeddedFont>
      <p:font typeface="Bree Serif"/>
      <p:regular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AmaticSC-bold.fntdata"/><Relationship Id="rId12" Type="http://schemas.openxmlformats.org/officeDocument/2006/relationships/font" Target="fonts/AmaticSC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SourceCodePro-bold.fntdata"/><Relationship Id="rId14" Type="http://schemas.openxmlformats.org/officeDocument/2006/relationships/font" Target="fonts/SourceCodePro-regular.fntdata"/><Relationship Id="rId17" Type="http://schemas.openxmlformats.org/officeDocument/2006/relationships/font" Target="fonts/SourceCodePro-boldItalic.fntdata"/><Relationship Id="rId16" Type="http://schemas.openxmlformats.org/officeDocument/2006/relationships/font" Target="fonts/SourceCodePr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BreeSerif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d4d4fc9acd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d4d4fc9acd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d4d4fc9acd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d4d4fc9acd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d4d4fc9acd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d4d4fc9acd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d4d4fc9acd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d4d4fc9acd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d4d4fc9acd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d4d4fc9acd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5.png"/><Relationship Id="rId7" Type="http://schemas.openxmlformats.org/officeDocument/2006/relationships/image" Target="../media/image2.png"/><Relationship Id="rId8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visualstudio.microsoft.com/thank-you-downloading-visual-studio/?sku=Community&amp;channel=Preview&amp;version=VS2022&amp;source=VSLandingPage&amp;cid=2060&amp;passive=false" TargetMode="External"/><Relationship Id="rId4" Type="http://schemas.openxmlformats.org/officeDocument/2006/relationships/hyperlink" Target="https://youtu.be/8sVKmwQ-ykg" TargetMode="External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300">
                <a:latin typeface="Bree Serif"/>
                <a:ea typeface="Bree Serif"/>
                <a:cs typeface="Bree Serif"/>
                <a:sym typeface="Bree Serif"/>
              </a:rPr>
              <a:t>Fundamentals </a:t>
            </a:r>
            <a:endParaRPr sz="53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300">
                <a:latin typeface="Bree Serif"/>
                <a:ea typeface="Bree Serif"/>
                <a:cs typeface="Bree Serif"/>
                <a:sym typeface="Bree Serif"/>
              </a:rPr>
              <a:t>of Programming (Week 1)</a:t>
            </a:r>
            <a:endParaRPr sz="53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4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Name: Sheikh Thanbir Alam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Deg: Senior Software Programmer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Org: Army War Game Center, BD Army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Why We are Here?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25" y="1093850"/>
            <a:ext cx="2534052" cy="190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4976" y="1093850"/>
            <a:ext cx="2534050" cy="190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1425" y="1093850"/>
            <a:ext cx="2534050" cy="190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525" y="3102375"/>
            <a:ext cx="2534050" cy="1900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04975" y="3130475"/>
            <a:ext cx="2534050" cy="190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91425" y="3158575"/>
            <a:ext cx="2534050" cy="184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Which language should we learn?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228675"/>
            <a:ext cx="4395300" cy="39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Yes, there are </a:t>
            </a:r>
            <a:r>
              <a:rPr b="1" lang="en" sz="170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over 300</a:t>
            </a:r>
            <a:r>
              <a:rPr lang="en" sz="1700">
                <a:solidFill>
                  <a:srgbClr val="00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programming languages, but you don't need to know them all, and you'll find that each language serves a specific purpose (or several). Compared to spoken languages, most are pretty easy to learn.</a:t>
            </a:r>
            <a:endParaRPr sz="1700">
              <a:solidFill>
                <a:srgbClr val="000000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7826" y="1228675"/>
            <a:ext cx="4174474" cy="392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292850"/>
            <a:ext cx="8302800" cy="9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80">
                <a:latin typeface="Bree Serif"/>
                <a:ea typeface="Bree Serif"/>
                <a:cs typeface="Bree Serif"/>
                <a:sym typeface="Bree Serif"/>
              </a:rPr>
              <a:t>Installation Process (Visual </a:t>
            </a:r>
            <a:r>
              <a:rPr lang="en" sz="3480">
                <a:latin typeface="Bree Serif"/>
                <a:ea typeface="Bree Serif"/>
                <a:cs typeface="Bree Serif"/>
                <a:sym typeface="Bree Serif"/>
              </a:rPr>
              <a:t>Studio</a:t>
            </a:r>
            <a:r>
              <a:rPr lang="en" sz="3480">
                <a:latin typeface="Bree Serif"/>
                <a:ea typeface="Bree Serif"/>
                <a:cs typeface="Bree Serif"/>
                <a:sym typeface="Bree Serif"/>
              </a:rPr>
              <a:t> &amp; C#)</a:t>
            </a:r>
            <a:endParaRPr sz="348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AutoNum type="arabicPeriod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Download Visual Stdio 2022 Preview Community Version (</a:t>
            </a:r>
            <a:r>
              <a:rPr lang="en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AutoNum type="arabicPeriod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Install (</a:t>
            </a:r>
            <a:r>
              <a:rPr lang="en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Video Link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); It may take 2-3 hours, depends on your internet.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2751" y="1990800"/>
            <a:ext cx="5618499" cy="31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Basic Syntax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AutoNum type="arabicPeriod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Let’s Print Our Institute Name in C#.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AutoNum type="arabicPeriod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Let’s Print Our Three Friends Name. 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AutoNum type="arabicPeriod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Let's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Take Input of Our Parents Name and Print.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AutoNum type="arabicPeriod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Let’s Take Input a Number and Print.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AutoNum type="arabicPeriod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Let’s Take 2 Number and Print the Sum.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027" y="2"/>
            <a:ext cx="627393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